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94767" autoAdjust="0"/>
  </p:normalViewPr>
  <p:slideViewPr>
    <p:cSldViewPr>
      <p:cViewPr varScale="1">
        <p:scale>
          <a:sx n="41" d="100"/>
          <a:sy n="41" d="100"/>
        </p:scale>
        <p:origin x="-11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A8F7EF-E160-44AD-B43D-CC12B70A297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1D3E7C-DBB4-4D6C-B95D-A8419DAE4F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5976664" cy="1222375"/>
          </a:xfrm>
        </p:spPr>
        <p:txBody>
          <a:bodyPr/>
          <a:lstStyle/>
          <a:p>
            <a:r>
              <a:rPr lang="de-DE" dirty="0" smtClean="0"/>
              <a:t>Ich   bin  </a:t>
            </a:r>
            <a:r>
              <a:rPr lang="de-DE" u="sng" dirty="0" smtClean="0"/>
              <a:t>Modedesigner</a:t>
            </a:r>
            <a:r>
              <a:rPr lang="de-DE" dirty="0" smtClean="0"/>
              <a:t/>
            </a:r>
            <a:br>
              <a:rPr lang="de-DE" dirty="0" smtClean="0"/>
            </a:br>
            <a:endParaRPr lang="ru-RU" dirty="0"/>
          </a:p>
        </p:txBody>
      </p:sp>
      <p:pic>
        <p:nvPicPr>
          <p:cNvPr id="3074" name="Picture 2" descr="http://www.playcast.ru/uploads/2016/03/29/1803985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1677913" cy="4817234"/>
          </a:xfrm>
          <a:prstGeom prst="rect">
            <a:avLst/>
          </a:prstGeom>
          <a:noFill/>
        </p:spPr>
      </p:pic>
      <p:sp>
        <p:nvSpPr>
          <p:cNvPr id="3082" name="AutoShape 10" descr="http://bayntitrevel.ru/photos/kak-obrazovalos-slovo-odejda-8772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http://bayntitrevel.ru/photos/kak-obrazovalos-slovo-odejda-8772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6" name="Picture 14" descr="http://animehoshi.ru/photos/dialog-na-angliyskom-po-teme-odejdy-32368-large.jpg"/>
          <p:cNvPicPr>
            <a:picLocks noChangeAspect="1" noChangeArrowheads="1"/>
          </p:cNvPicPr>
          <p:nvPr/>
        </p:nvPicPr>
        <p:blipFill>
          <a:blip r:embed="rId3" cstate="print"/>
          <a:srcRect b="24308"/>
          <a:stretch>
            <a:fillRect/>
          </a:stretch>
        </p:blipFill>
        <p:spPr bwMode="auto">
          <a:xfrm>
            <a:off x="3347864" y="1196752"/>
            <a:ext cx="5256584" cy="52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5040560" cy="65253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de-DE" dirty="0" smtClean="0"/>
              <a:t>Das ist mein Modell.</a:t>
            </a:r>
          </a:p>
          <a:p>
            <a:pPr>
              <a:buNone/>
            </a:pPr>
            <a:r>
              <a:rPr lang="de-DE" dirty="0" smtClean="0"/>
              <a:t>Es heißt  ABS-Schülerin.</a:t>
            </a:r>
          </a:p>
          <a:p>
            <a:pPr>
              <a:buFont typeface="Wingdings" pitchFamily="2" charset="2"/>
              <a:buChar char="v"/>
            </a:pPr>
            <a:r>
              <a:rPr lang="de-DE" smtClean="0"/>
              <a:t>Es sieht </a:t>
            </a:r>
            <a:r>
              <a:rPr lang="de-DE" dirty="0" smtClean="0"/>
              <a:t>schön und nett  aus.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Wir  sehen auf  ihm</a:t>
            </a:r>
            <a:r>
              <a:rPr lang="ru-RU" dirty="0" smtClean="0"/>
              <a:t>:</a:t>
            </a:r>
            <a:r>
              <a:rPr lang="de-DE" dirty="0" smtClean="0"/>
              <a:t> das Kleid, die Schürze, die Socken und 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die Sandalen.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Das Kleid ist blau mit weißem Kragen. Die Schürze  und  die Socken sind weiße. Die  Sandalen sind grau.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In dieses Modell können wir nach Schule gehen.</a:t>
            </a: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www.kidrom.ru/pi/3/191/1906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0"/>
            <a:ext cx="3657600" cy="6534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</TotalTime>
  <Words>66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Ich   bin  Modedesigner </vt:lpstr>
      <vt:lpstr>Слайд 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Ich  ist  Modedesigner </dc:title>
  <dc:creator>Галина</dc:creator>
  <cp:lastModifiedBy>Галина</cp:lastModifiedBy>
  <cp:revision>5</cp:revision>
  <dcterms:created xsi:type="dcterms:W3CDTF">2017-01-20T19:33:38Z</dcterms:created>
  <dcterms:modified xsi:type="dcterms:W3CDTF">2017-01-23T08:57:07Z</dcterms:modified>
</cp:coreProperties>
</file>